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818" y="-10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4309" y="10246073"/>
            <a:ext cx="466344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50" b="0" spc="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厚生労働省委託事業  がん対策推進企業アクション  </a:t>
            </a:r>
            <a:r>
              <a:rPr sz="750" b="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80</a:t>
            </a:r>
            <a:r>
              <a:rPr sz="750" b="0" spc="3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%チャレンジ参加企業  </a:t>
            </a:r>
            <a:r>
              <a:rPr sz="1725" b="0" spc="-30" baseline="241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〇〇〇〇株式会社</a:t>
            </a:r>
            <a:endParaRPr sz="1725" baseline="2415" dirty="0">
              <a:latin typeface="Zen Maru Gothic Medium"/>
              <a:cs typeface="Zen Maru Gothic Medium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326" y="9090175"/>
            <a:ext cx="1140790" cy="81757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5019710" y="9064358"/>
            <a:ext cx="1271270" cy="817244"/>
            <a:chOff x="5019710" y="9064358"/>
            <a:chExt cx="1271270" cy="817244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4128" y="9693819"/>
              <a:ext cx="172097" cy="913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24128" y="9478713"/>
              <a:ext cx="172097" cy="913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019710" y="9101500"/>
              <a:ext cx="1271270" cy="780415"/>
            </a:xfrm>
            <a:custGeom>
              <a:avLst/>
              <a:gdLst/>
              <a:ahLst/>
              <a:cxnLst/>
              <a:rect l="l" t="t" r="r" b="b"/>
              <a:pathLst>
                <a:path w="1271270" h="780415">
                  <a:moveTo>
                    <a:pt x="1196136" y="0"/>
                  </a:moveTo>
                  <a:lnTo>
                    <a:pt x="74625" y="0"/>
                  </a:lnTo>
                  <a:lnTo>
                    <a:pt x="45578" y="5864"/>
                  </a:lnTo>
                  <a:lnTo>
                    <a:pt x="21858" y="21858"/>
                  </a:lnTo>
                  <a:lnTo>
                    <a:pt x="5864" y="45578"/>
                  </a:lnTo>
                  <a:lnTo>
                    <a:pt x="0" y="74625"/>
                  </a:lnTo>
                  <a:lnTo>
                    <a:pt x="0" y="705472"/>
                  </a:lnTo>
                  <a:lnTo>
                    <a:pt x="5864" y="734518"/>
                  </a:lnTo>
                  <a:lnTo>
                    <a:pt x="21858" y="758239"/>
                  </a:lnTo>
                  <a:lnTo>
                    <a:pt x="45578" y="774232"/>
                  </a:lnTo>
                  <a:lnTo>
                    <a:pt x="74625" y="780097"/>
                  </a:lnTo>
                  <a:lnTo>
                    <a:pt x="1196136" y="780097"/>
                  </a:lnTo>
                  <a:lnTo>
                    <a:pt x="1223812" y="774509"/>
                  </a:lnTo>
                  <a:lnTo>
                    <a:pt x="74625" y="774509"/>
                  </a:lnTo>
                  <a:lnTo>
                    <a:pt x="47773" y="769074"/>
                  </a:lnTo>
                  <a:lnTo>
                    <a:pt x="25822" y="754264"/>
                  </a:lnTo>
                  <a:lnTo>
                    <a:pt x="11010" y="732316"/>
                  </a:lnTo>
                  <a:lnTo>
                    <a:pt x="5575" y="705472"/>
                  </a:lnTo>
                  <a:lnTo>
                    <a:pt x="5575" y="74625"/>
                  </a:lnTo>
                  <a:lnTo>
                    <a:pt x="11010" y="47775"/>
                  </a:lnTo>
                  <a:lnTo>
                    <a:pt x="25822" y="25828"/>
                  </a:lnTo>
                  <a:lnTo>
                    <a:pt x="47773" y="11020"/>
                  </a:lnTo>
                  <a:lnTo>
                    <a:pt x="74625" y="5588"/>
                  </a:lnTo>
                  <a:lnTo>
                    <a:pt x="1223812" y="5588"/>
                  </a:lnTo>
                  <a:lnTo>
                    <a:pt x="1196136" y="0"/>
                  </a:lnTo>
                  <a:close/>
                </a:path>
                <a:path w="1271270" h="780415">
                  <a:moveTo>
                    <a:pt x="1223812" y="5588"/>
                  </a:moveTo>
                  <a:lnTo>
                    <a:pt x="1196136" y="5588"/>
                  </a:lnTo>
                  <a:lnTo>
                    <a:pt x="1222988" y="11020"/>
                  </a:lnTo>
                  <a:lnTo>
                    <a:pt x="1244939" y="25828"/>
                  </a:lnTo>
                  <a:lnTo>
                    <a:pt x="1259751" y="47775"/>
                  </a:lnTo>
                  <a:lnTo>
                    <a:pt x="1265186" y="74625"/>
                  </a:lnTo>
                  <a:lnTo>
                    <a:pt x="1265186" y="705472"/>
                  </a:lnTo>
                  <a:lnTo>
                    <a:pt x="1259751" y="732316"/>
                  </a:lnTo>
                  <a:lnTo>
                    <a:pt x="1244939" y="754264"/>
                  </a:lnTo>
                  <a:lnTo>
                    <a:pt x="1222988" y="769074"/>
                  </a:lnTo>
                  <a:lnTo>
                    <a:pt x="1196136" y="774509"/>
                  </a:lnTo>
                  <a:lnTo>
                    <a:pt x="1223812" y="774509"/>
                  </a:lnTo>
                  <a:lnTo>
                    <a:pt x="1225183" y="774232"/>
                  </a:lnTo>
                  <a:lnTo>
                    <a:pt x="1248903" y="758239"/>
                  </a:lnTo>
                  <a:lnTo>
                    <a:pt x="1264897" y="734518"/>
                  </a:lnTo>
                  <a:lnTo>
                    <a:pt x="1270762" y="705472"/>
                  </a:lnTo>
                  <a:lnTo>
                    <a:pt x="1270762" y="74625"/>
                  </a:lnTo>
                  <a:lnTo>
                    <a:pt x="1264897" y="45578"/>
                  </a:lnTo>
                  <a:lnTo>
                    <a:pt x="1248903" y="21858"/>
                  </a:lnTo>
                  <a:lnTo>
                    <a:pt x="1225183" y="5864"/>
                  </a:lnTo>
                  <a:lnTo>
                    <a:pt x="1223812" y="5588"/>
                  </a:lnTo>
                  <a:close/>
                </a:path>
              </a:pathLst>
            </a:custGeom>
            <a:solidFill>
              <a:srgbClr val="C2C4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356402" y="9064358"/>
              <a:ext cx="597535" cy="74295"/>
            </a:xfrm>
            <a:custGeom>
              <a:avLst/>
              <a:gdLst/>
              <a:ahLst/>
              <a:cxnLst/>
              <a:rect l="l" t="t" r="r" b="b"/>
              <a:pathLst>
                <a:path w="597535" h="74295">
                  <a:moveTo>
                    <a:pt x="597382" y="0"/>
                  </a:moveTo>
                  <a:lnTo>
                    <a:pt x="0" y="0"/>
                  </a:lnTo>
                  <a:lnTo>
                    <a:pt x="0" y="74269"/>
                  </a:lnTo>
                  <a:lnTo>
                    <a:pt x="597382" y="74269"/>
                  </a:lnTo>
                  <a:lnTo>
                    <a:pt x="59738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225998" y="9568557"/>
            <a:ext cx="637540" cy="35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999"/>
              </a:lnSpc>
              <a:spcBef>
                <a:spcPts val="100"/>
              </a:spcBef>
            </a:pPr>
            <a:r>
              <a:rPr sz="950" b="0" spc="-5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〇,〇〇〇円〇,〇〇〇円</a:t>
            </a:r>
            <a:endParaRPr sz="950" dirty="0">
              <a:latin typeface="Zen Maru Gothic Medium"/>
              <a:cs typeface="Zen Maru Gothic Medium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950939" y="9589468"/>
            <a:ext cx="871219" cy="320040"/>
            <a:chOff x="3950939" y="9589468"/>
            <a:chExt cx="871219" cy="320040"/>
          </a:xfrm>
        </p:grpSpPr>
        <p:sp>
          <p:nvSpPr>
            <p:cNvPr id="11" name="object 11"/>
            <p:cNvSpPr/>
            <p:nvPr/>
          </p:nvSpPr>
          <p:spPr>
            <a:xfrm>
              <a:off x="3950939" y="9706882"/>
              <a:ext cx="153670" cy="85090"/>
            </a:xfrm>
            <a:custGeom>
              <a:avLst/>
              <a:gdLst/>
              <a:ahLst/>
              <a:cxnLst/>
              <a:rect l="l" t="t" r="r" b="b"/>
              <a:pathLst>
                <a:path w="153670" h="85090">
                  <a:moveTo>
                    <a:pt x="153073" y="0"/>
                  </a:moveTo>
                  <a:lnTo>
                    <a:pt x="0" y="84747"/>
                  </a:lnTo>
                  <a:lnTo>
                    <a:pt x="153073" y="84747"/>
                  </a:lnTo>
                  <a:lnTo>
                    <a:pt x="153073" y="0"/>
                  </a:lnTo>
                  <a:close/>
                </a:path>
              </a:pathLst>
            </a:custGeom>
            <a:solidFill>
              <a:srgbClr val="F0669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054659" y="9596384"/>
              <a:ext cx="760730" cy="306070"/>
            </a:xfrm>
            <a:custGeom>
              <a:avLst/>
              <a:gdLst/>
              <a:ahLst/>
              <a:cxnLst/>
              <a:rect l="l" t="t" r="r" b="b"/>
              <a:pathLst>
                <a:path w="760729" h="306070">
                  <a:moveTo>
                    <a:pt x="704507" y="0"/>
                  </a:moveTo>
                  <a:lnTo>
                    <a:pt x="55613" y="0"/>
                  </a:lnTo>
                  <a:lnTo>
                    <a:pt x="33963" y="4371"/>
                  </a:lnTo>
                  <a:lnTo>
                    <a:pt x="16286" y="16290"/>
                  </a:lnTo>
                  <a:lnTo>
                    <a:pt x="4369" y="33968"/>
                  </a:lnTo>
                  <a:lnTo>
                    <a:pt x="0" y="55613"/>
                  </a:lnTo>
                  <a:lnTo>
                    <a:pt x="0" y="250126"/>
                  </a:lnTo>
                  <a:lnTo>
                    <a:pt x="4369" y="271776"/>
                  </a:lnTo>
                  <a:lnTo>
                    <a:pt x="16286" y="289453"/>
                  </a:lnTo>
                  <a:lnTo>
                    <a:pt x="33963" y="301370"/>
                  </a:lnTo>
                  <a:lnTo>
                    <a:pt x="55613" y="305739"/>
                  </a:lnTo>
                  <a:lnTo>
                    <a:pt x="704507" y="305739"/>
                  </a:lnTo>
                  <a:lnTo>
                    <a:pt x="726151" y="301370"/>
                  </a:lnTo>
                  <a:lnTo>
                    <a:pt x="743829" y="289453"/>
                  </a:lnTo>
                  <a:lnTo>
                    <a:pt x="755749" y="271776"/>
                  </a:lnTo>
                  <a:lnTo>
                    <a:pt x="760120" y="250126"/>
                  </a:lnTo>
                  <a:lnTo>
                    <a:pt x="760120" y="55613"/>
                  </a:lnTo>
                  <a:lnTo>
                    <a:pt x="755749" y="33968"/>
                  </a:lnTo>
                  <a:lnTo>
                    <a:pt x="743829" y="16290"/>
                  </a:lnTo>
                  <a:lnTo>
                    <a:pt x="726151" y="4371"/>
                  </a:lnTo>
                  <a:lnTo>
                    <a:pt x="70450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054659" y="9596384"/>
              <a:ext cx="760730" cy="306070"/>
            </a:xfrm>
            <a:custGeom>
              <a:avLst/>
              <a:gdLst/>
              <a:ahLst/>
              <a:cxnLst/>
              <a:rect l="l" t="t" r="r" b="b"/>
              <a:pathLst>
                <a:path w="760729" h="306070">
                  <a:moveTo>
                    <a:pt x="704507" y="305739"/>
                  </a:moveTo>
                  <a:lnTo>
                    <a:pt x="55613" y="305739"/>
                  </a:lnTo>
                  <a:lnTo>
                    <a:pt x="33963" y="301370"/>
                  </a:lnTo>
                  <a:lnTo>
                    <a:pt x="16286" y="289453"/>
                  </a:lnTo>
                  <a:lnTo>
                    <a:pt x="4369" y="271776"/>
                  </a:lnTo>
                  <a:lnTo>
                    <a:pt x="0" y="250126"/>
                  </a:lnTo>
                  <a:lnTo>
                    <a:pt x="0" y="55613"/>
                  </a:lnTo>
                  <a:lnTo>
                    <a:pt x="4369" y="33968"/>
                  </a:lnTo>
                  <a:lnTo>
                    <a:pt x="16286" y="16290"/>
                  </a:lnTo>
                  <a:lnTo>
                    <a:pt x="33963" y="4371"/>
                  </a:lnTo>
                  <a:lnTo>
                    <a:pt x="55613" y="0"/>
                  </a:lnTo>
                  <a:lnTo>
                    <a:pt x="704507" y="0"/>
                  </a:lnTo>
                  <a:lnTo>
                    <a:pt x="726151" y="4371"/>
                  </a:lnTo>
                  <a:lnTo>
                    <a:pt x="743829" y="16290"/>
                  </a:lnTo>
                  <a:lnTo>
                    <a:pt x="755749" y="33968"/>
                  </a:lnTo>
                  <a:lnTo>
                    <a:pt x="760120" y="55613"/>
                  </a:lnTo>
                  <a:lnTo>
                    <a:pt x="760120" y="250126"/>
                  </a:lnTo>
                  <a:lnTo>
                    <a:pt x="755749" y="271776"/>
                  </a:lnTo>
                  <a:lnTo>
                    <a:pt x="743829" y="289453"/>
                  </a:lnTo>
                  <a:lnTo>
                    <a:pt x="726151" y="301370"/>
                  </a:lnTo>
                  <a:lnTo>
                    <a:pt x="704507" y="305739"/>
                  </a:lnTo>
                  <a:close/>
                </a:path>
              </a:pathLst>
            </a:custGeom>
            <a:ln w="13830">
              <a:solidFill>
                <a:srgbClr val="F0669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4104818" y="9637960"/>
            <a:ext cx="685165" cy="229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650" b="0" spc="-3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会社負担で</a:t>
            </a:r>
            <a:endParaRPr sz="650">
              <a:latin typeface="Zen Maru Gothic Medium"/>
              <a:cs typeface="Zen Maru Gothic Medium"/>
            </a:endParaRPr>
          </a:p>
          <a:p>
            <a:pPr algn="ctr">
              <a:lnSpc>
                <a:spcPct val="100000"/>
              </a:lnSpc>
              <a:spcBef>
                <a:spcPts val="40"/>
              </a:spcBef>
            </a:pPr>
            <a:r>
              <a:rPr sz="650" b="0" spc="-9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費用を抑えられる！</a:t>
            </a:r>
            <a:endParaRPr sz="650">
              <a:latin typeface="Zen Maru Gothic Medium"/>
              <a:cs typeface="Zen Maru Gothic Medium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744204" y="9658701"/>
            <a:ext cx="29019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114" dirty="0">
                <a:solidFill>
                  <a:srgbClr val="414042"/>
                </a:solidFill>
                <a:latin typeface="Zen Maru Gothic"/>
                <a:cs typeface="Zen Maru Gothic"/>
              </a:rPr>
              <a:t>費用</a:t>
            </a:r>
            <a:endParaRPr sz="900" dirty="0">
              <a:latin typeface="Zen Maru Gothic"/>
              <a:cs typeface="Zen Maru Gothic"/>
            </a:endParaRPr>
          </a:p>
        </p:txBody>
      </p:sp>
      <p:grpSp>
        <p:nvGrpSpPr>
          <p:cNvPr id="16" name="object 16"/>
          <p:cNvGrpSpPr/>
          <p:nvPr/>
        </p:nvGrpSpPr>
        <p:grpSpPr>
          <a:xfrm>
            <a:off x="6429133" y="9101505"/>
            <a:ext cx="775970" cy="775970"/>
            <a:chOff x="6429133" y="9101505"/>
            <a:chExt cx="775970" cy="775970"/>
          </a:xfrm>
        </p:grpSpPr>
        <p:sp>
          <p:nvSpPr>
            <p:cNvPr id="17" name="object 17"/>
            <p:cNvSpPr/>
            <p:nvPr/>
          </p:nvSpPr>
          <p:spPr>
            <a:xfrm>
              <a:off x="6429133" y="9101505"/>
              <a:ext cx="775970" cy="775970"/>
            </a:xfrm>
            <a:custGeom>
              <a:avLst/>
              <a:gdLst/>
              <a:ahLst/>
              <a:cxnLst/>
              <a:rect l="l" t="t" r="r" b="b"/>
              <a:pathLst>
                <a:path w="775970" h="775970">
                  <a:moveTo>
                    <a:pt x="775474" y="0"/>
                  </a:moveTo>
                  <a:lnTo>
                    <a:pt x="0" y="0"/>
                  </a:lnTo>
                  <a:lnTo>
                    <a:pt x="0" y="775474"/>
                  </a:lnTo>
                  <a:lnTo>
                    <a:pt x="775474" y="775474"/>
                  </a:lnTo>
                  <a:lnTo>
                    <a:pt x="775474" y="0"/>
                  </a:lnTo>
                  <a:close/>
                </a:path>
              </a:pathLst>
            </a:custGeom>
            <a:solidFill>
              <a:srgbClr val="D7D9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96943" y="9351468"/>
              <a:ext cx="237407" cy="249783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860199" y="9357267"/>
              <a:ext cx="177787" cy="238861"/>
            </a:xfrm>
            <a:prstGeom prst="rect">
              <a:avLst/>
            </a:prstGeom>
          </p:spPr>
        </p:pic>
      </p:grpSp>
      <p:grpSp>
        <p:nvGrpSpPr>
          <p:cNvPr id="20" name="object 20"/>
          <p:cNvGrpSpPr/>
          <p:nvPr/>
        </p:nvGrpSpPr>
        <p:grpSpPr>
          <a:xfrm>
            <a:off x="5281561" y="10144125"/>
            <a:ext cx="1915160" cy="384810"/>
            <a:chOff x="5281561" y="10144125"/>
            <a:chExt cx="1915160" cy="384810"/>
          </a:xfrm>
        </p:grpSpPr>
        <p:sp>
          <p:nvSpPr>
            <p:cNvPr id="21" name="object 21"/>
            <p:cNvSpPr/>
            <p:nvPr/>
          </p:nvSpPr>
          <p:spPr>
            <a:xfrm>
              <a:off x="5281561" y="10144125"/>
              <a:ext cx="1915160" cy="384810"/>
            </a:xfrm>
            <a:custGeom>
              <a:avLst/>
              <a:gdLst/>
              <a:ahLst/>
              <a:cxnLst/>
              <a:rect l="l" t="t" r="r" b="b"/>
              <a:pathLst>
                <a:path w="1915159" h="384809">
                  <a:moveTo>
                    <a:pt x="1914994" y="0"/>
                  </a:moveTo>
                  <a:lnTo>
                    <a:pt x="0" y="0"/>
                  </a:lnTo>
                  <a:lnTo>
                    <a:pt x="0" y="384568"/>
                  </a:lnTo>
                  <a:lnTo>
                    <a:pt x="1914994" y="384568"/>
                  </a:lnTo>
                  <a:lnTo>
                    <a:pt x="1914994" y="0"/>
                  </a:lnTo>
                  <a:close/>
                </a:path>
              </a:pathLst>
            </a:custGeom>
            <a:solidFill>
              <a:srgbClr val="D7D9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5936363" y="10209306"/>
              <a:ext cx="27305" cy="215265"/>
            </a:xfrm>
            <a:custGeom>
              <a:avLst/>
              <a:gdLst/>
              <a:ahLst/>
              <a:cxnLst/>
              <a:rect l="l" t="t" r="r" b="b"/>
              <a:pathLst>
                <a:path w="27304" h="215265">
                  <a:moveTo>
                    <a:pt x="22504" y="0"/>
                  </a:moveTo>
                  <a:lnTo>
                    <a:pt x="4495" y="0"/>
                  </a:lnTo>
                  <a:lnTo>
                    <a:pt x="0" y="4699"/>
                  </a:lnTo>
                  <a:lnTo>
                    <a:pt x="0" y="210375"/>
                  </a:lnTo>
                  <a:lnTo>
                    <a:pt x="4495" y="215176"/>
                  </a:lnTo>
                  <a:lnTo>
                    <a:pt x="13500" y="215176"/>
                  </a:lnTo>
                  <a:lnTo>
                    <a:pt x="22504" y="215176"/>
                  </a:lnTo>
                  <a:lnTo>
                    <a:pt x="27000" y="210375"/>
                  </a:lnTo>
                  <a:lnTo>
                    <a:pt x="27000" y="4699"/>
                  </a:lnTo>
                  <a:lnTo>
                    <a:pt x="2250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94607" y="10276834"/>
              <a:ext cx="136855" cy="150939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154895" y="10276827"/>
              <a:ext cx="131749" cy="209778"/>
            </a:xfrm>
            <a:prstGeom prst="rect">
              <a:avLst/>
            </a:prstGeom>
          </p:spPr>
        </p:pic>
        <p:pic>
          <p:nvPicPr>
            <p:cNvPr id="25" name="object 25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18184" y="10276834"/>
              <a:ext cx="136855" cy="150939"/>
            </a:xfrm>
            <a:prstGeom prst="rect">
              <a:avLst/>
            </a:prstGeom>
          </p:spPr>
        </p:pic>
      </p:grpSp>
      <p:pic>
        <p:nvPicPr>
          <p:cNvPr id="26" name="object 26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231568"/>
            <a:ext cx="7559992" cy="8671639"/>
          </a:xfrm>
          <a:prstGeom prst="rect">
            <a:avLst/>
          </a:prstGeom>
        </p:spPr>
      </p:pic>
      <p:sp>
        <p:nvSpPr>
          <p:cNvPr id="27" name="object 27"/>
          <p:cNvSpPr txBox="1"/>
          <p:nvPr/>
        </p:nvSpPr>
        <p:spPr>
          <a:xfrm>
            <a:off x="5383274" y="9044735"/>
            <a:ext cx="55372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b="0" spc="-2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問い合わせ先</a:t>
            </a:r>
            <a:endParaRPr sz="700">
              <a:latin typeface="Zen Maru Gothic Medium"/>
              <a:cs typeface="Zen Maru Gothic Medium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109908" y="9177794"/>
            <a:ext cx="1134110" cy="63309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44450">
              <a:lnSpc>
                <a:spcPct val="100000"/>
              </a:lnSpc>
              <a:spcBef>
                <a:spcPts val="620"/>
              </a:spcBef>
            </a:pPr>
            <a:r>
              <a:rPr sz="1050" b="1" spc="-50" dirty="0">
                <a:solidFill>
                  <a:srgbClr val="414042"/>
                </a:solidFill>
                <a:latin typeface="Zen Maru Gothic"/>
                <a:cs typeface="Zen Maru Gothic"/>
              </a:rPr>
              <a:t>〇〇部〇〇係まで</a:t>
            </a:r>
            <a:endParaRPr sz="1050" dirty="0">
              <a:latin typeface="Zen Maru Gothic"/>
              <a:cs typeface="Zen Maru Gothic"/>
            </a:endParaRPr>
          </a:p>
          <a:p>
            <a:pPr marL="233045" marR="30480" indent="-195580">
              <a:lnSpc>
                <a:spcPts val="700"/>
              </a:lnSpc>
              <a:spcBef>
                <a:spcPts val="484"/>
              </a:spcBef>
            </a:pPr>
            <a:r>
              <a:rPr sz="600" dirty="0">
                <a:solidFill>
                  <a:srgbClr val="414042"/>
                </a:solidFill>
                <a:latin typeface="Arial Narrow"/>
                <a:cs typeface="Arial Narrow"/>
              </a:rPr>
              <a:t>Mail</a:t>
            </a:r>
            <a:r>
              <a:rPr sz="600" spc="470" dirty="0">
                <a:solidFill>
                  <a:srgbClr val="414042"/>
                </a:solidFill>
                <a:latin typeface="Arial Narrow"/>
                <a:cs typeface="Arial Narrow"/>
              </a:rPr>
              <a:t> </a:t>
            </a:r>
            <a:r>
              <a:rPr sz="700" spc="40" dirty="0">
                <a:solidFill>
                  <a:srgbClr val="414042"/>
                </a:solidFill>
                <a:latin typeface="Arial Narrow"/>
                <a:cs typeface="Arial Narrow"/>
              </a:rPr>
              <a:t>xxxxxxxxxxxxxxxxxxxx </a:t>
            </a:r>
            <a:r>
              <a:rPr sz="700" spc="-10" dirty="0">
                <a:solidFill>
                  <a:srgbClr val="414042"/>
                </a:solidFill>
                <a:latin typeface="Arial Narrow"/>
                <a:cs typeface="Arial Narrow"/>
              </a:rPr>
              <a:t>@xxxxx.xx.xx</a:t>
            </a:r>
            <a:endParaRPr sz="700" dirty="0">
              <a:latin typeface="Arial Narrow"/>
              <a:cs typeface="Arial Narrow"/>
            </a:endParaRPr>
          </a:p>
          <a:p>
            <a:pPr marL="40640">
              <a:lnSpc>
                <a:spcPct val="100000"/>
              </a:lnSpc>
              <a:spcBef>
                <a:spcPts val="275"/>
              </a:spcBef>
            </a:pPr>
            <a:r>
              <a:rPr sz="900" baseline="9259" dirty="0">
                <a:solidFill>
                  <a:srgbClr val="414042"/>
                </a:solidFill>
                <a:latin typeface="Arial Narrow"/>
                <a:cs typeface="Arial Narrow"/>
              </a:rPr>
              <a:t>TEL</a:t>
            </a:r>
            <a:r>
              <a:rPr sz="900" spc="585" baseline="9259" dirty="0">
                <a:solidFill>
                  <a:srgbClr val="414042"/>
                </a:solidFill>
                <a:latin typeface="Arial Narrow"/>
                <a:cs typeface="Arial Narrow"/>
              </a:rPr>
              <a:t> </a:t>
            </a:r>
            <a:r>
              <a:rPr sz="700" spc="85" dirty="0">
                <a:solidFill>
                  <a:srgbClr val="414042"/>
                </a:solidFill>
                <a:latin typeface="Arial Narrow"/>
                <a:cs typeface="Arial Narrow"/>
              </a:rPr>
              <a:t>00-0000-</a:t>
            </a:r>
            <a:r>
              <a:rPr sz="700" spc="60" dirty="0">
                <a:solidFill>
                  <a:srgbClr val="414042"/>
                </a:solidFill>
                <a:latin typeface="Arial Narrow"/>
                <a:cs typeface="Arial Narrow"/>
              </a:rPr>
              <a:t>0000</a:t>
            </a:r>
            <a:endParaRPr sz="700" dirty="0">
              <a:latin typeface="Arial Narrow"/>
              <a:cs typeface="Arial Narrow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0" y="10057466"/>
            <a:ext cx="7560309" cy="6350"/>
          </a:xfrm>
          <a:custGeom>
            <a:avLst/>
            <a:gdLst/>
            <a:ahLst/>
            <a:cxnLst/>
            <a:rect l="l" t="t" r="r" b="b"/>
            <a:pathLst>
              <a:path w="7560309" h="6350">
                <a:moveTo>
                  <a:pt x="0" y="0"/>
                </a:moveTo>
                <a:lnTo>
                  <a:pt x="0" y="6350"/>
                </a:lnTo>
                <a:lnTo>
                  <a:pt x="7560005" y="6350"/>
                </a:lnTo>
                <a:lnTo>
                  <a:pt x="7560005" y="0"/>
                </a:lnTo>
                <a:lnTo>
                  <a:pt x="0" y="0"/>
                </a:lnTo>
                <a:close/>
              </a:path>
            </a:pathLst>
          </a:custGeom>
          <a:solidFill>
            <a:srgbClr val="41404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507569" y="9478848"/>
            <a:ext cx="3317240" cy="0"/>
          </a:xfrm>
          <a:custGeom>
            <a:avLst/>
            <a:gdLst/>
            <a:ahLst/>
            <a:cxnLst/>
            <a:rect l="l" t="t" r="r" b="b"/>
            <a:pathLst>
              <a:path w="3317240">
                <a:moveTo>
                  <a:pt x="0" y="0"/>
                </a:moveTo>
                <a:lnTo>
                  <a:pt x="3316846" y="0"/>
                </a:lnTo>
              </a:path>
            </a:pathLst>
          </a:custGeom>
          <a:ln w="6350">
            <a:solidFill>
              <a:srgbClr val="414042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225998" y="9030717"/>
            <a:ext cx="1499870" cy="35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999"/>
              </a:lnSpc>
              <a:spcBef>
                <a:spcPts val="100"/>
              </a:spcBef>
            </a:pPr>
            <a:r>
              <a:rPr sz="950" b="0" spc="1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〇歳以上の女性 〇年に</a:t>
            </a:r>
            <a:r>
              <a:rPr sz="950" b="0" spc="-2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1</a:t>
            </a:r>
            <a:r>
              <a:rPr sz="950" b="0" spc="-5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回</a:t>
            </a:r>
            <a:r>
              <a:rPr sz="950" b="0" spc="5" dirty="0">
                <a:solidFill>
                  <a:srgbClr val="414042"/>
                </a:solidFill>
                <a:latin typeface="Zen Maru Gothic Medium"/>
                <a:cs typeface="Zen Maru Gothic Medium"/>
              </a:rPr>
              <a:t>〇歳以上の女性  〇年に</a:t>
            </a:r>
            <a:r>
              <a:rPr sz="950" b="0" spc="-2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1</a:t>
            </a:r>
            <a:r>
              <a:rPr sz="950" b="0" spc="-50" dirty="0">
                <a:solidFill>
                  <a:srgbClr val="414042"/>
                </a:solidFill>
                <a:latin typeface="Zen Maru Gothic Medium"/>
                <a:cs typeface="Zen Maru Gothic Medium"/>
              </a:rPr>
              <a:t>回</a:t>
            </a:r>
            <a:endParaRPr sz="950" dirty="0">
              <a:latin typeface="Zen Maru Gothic Medium"/>
              <a:cs typeface="Zen Maru Gothic Mediu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511287" y="9159407"/>
            <a:ext cx="7404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solidFill>
                  <a:srgbClr val="414042"/>
                </a:solidFill>
                <a:latin typeface="Zen Maru Gothic"/>
                <a:cs typeface="Zen Maru Gothic"/>
              </a:rPr>
              <a:t>対象者 / 回数</a:t>
            </a:r>
            <a:endParaRPr sz="900" dirty="0">
              <a:latin typeface="Zen Maru Gothic"/>
              <a:cs typeface="Zen Maru Gothic"/>
            </a:endParaRPr>
          </a:p>
        </p:txBody>
      </p:sp>
      <p:pic>
        <p:nvPicPr>
          <p:cNvPr id="33" name="object 3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427709" y="9054725"/>
            <a:ext cx="758545" cy="333532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427709" y="9572706"/>
            <a:ext cx="758545" cy="333531"/>
          </a:xfrm>
          <a:prstGeom prst="rect">
            <a:avLst/>
          </a:prstGeom>
        </p:spPr>
      </p:pic>
      <p:sp>
        <p:nvSpPr>
          <p:cNvPr id="35" name="object 35"/>
          <p:cNvSpPr/>
          <p:nvPr/>
        </p:nvSpPr>
        <p:spPr>
          <a:xfrm>
            <a:off x="2306170" y="9054725"/>
            <a:ext cx="0" cy="334010"/>
          </a:xfrm>
          <a:custGeom>
            <a:avLst/>
            <a:gdLst/>
            <a:ahLst/>
            <a:cxnLst/>
            <a:rect l="l" t="t" r="r" b="b"/>
            <a:pathLst>
              <a:path h="334009">
                <a:moveTo>
                  <a:pt x="0" y="0"/>
                </a:moveTo>
                <a:lnTo>
                  <a:pt x="0" y="333527"/>
                </a:lnTo>
              </a:path>
            </a:pathLst>
          </a:custGeom>
          <a:ln w="6350">
            <a:solidFill>
              <a:srgbClr val="4140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306170" y="9572706"/>
            <a:ext cx="0" cy="334010"/>
          </a:xfrm>
          <a:custGeom>
            <a:avLst/>
            <a:gdLst/>
            <a:ahLst/>
            <a:cxnLst/>
            <a:rect l="l" t="t" r="r" b="b"/>
            <a:pathLst>
              <a:path h="334009">
                <a:moveTo>
                  <a:pt x="0" y="0"/>
                </a:moveTo>
                <a:lnTo>
                  <a:pt x="0" y="333527"/>
                </a:lnTo>
              </a:path>
            </a:pathLst>
          </a:custGeom>
          <a:ln w="6350">
            <a:solidFill>
              <a:srgbClr val="4140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ユーザー設定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Zen Maru Gothic</vt:lpstr>
      <vt:lpstr>Zen Maru Gothic Medium</vt:lpstr>
      <vt:lpstr>Arial Narrow</vt:lpstr>
      <vt:lpstr>Calibri</vt:lpstr>
      <vt:lpstr>Office Theme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WR_80％チャレンジチラシ_従業員向け-02</dc:title>
  <cp:lastModifiedBy>2023-10LD</cp:lastModifiedBy>
  <cp:revision>1</cp:revision>
  <dcterms:created xsi:type="dcterms:W3CDTF">2025-09-24T04:29:29Z</dcterms:created>
  <dcterms:modified xsi:type="dcterms:W3CDTF">2025-09-24T04:30:07Z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2025-09-24T00:00:00Z</vt:filetime>
  </property>
  <property fmtid="{D5CDD505-2E9C-101B-9397-08002B2CF9AE}" pid="3" name="Creator">
    <vt:lpwstr>Adobe Illustrator 28.7 (Windows)</vt:lpwstr>
  </property>
  <property fmtid="{D5CDD505-2E9C-101B-9397-08002B2CF9AE}" pid="4" name="GTS_PDFXVersion">
    <vt:lpwstr>PDF/X-4</vt:lpwstr>
  </property>
  <property fmtid="{D5CDD505-2E9C-101B-9397-08002B2CF9AE}" pid="5" name="LastSaved">
    <vt:filetime>2025-09-24T00:00:00Z</vt:filetime>
  </property>
  <property fmtid="{D5CDD505-2E9C-101B-9397-08002B2CF9AE}" pid="6" name="Producer">
    <vt:lpwstr>Adobe PDF library 17.00</vt:lpwstr>
  </property>
</Properties>
</file>